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9" autoAdjust="0"/>
    <p:restoredTop sz="97702"/>
  </p:normalViewPr>
  <p:slideViewPr>
    <p:cSldViewPr snapToGrid="0">
      <p:cViewPr varScale="1">
        <p:scale>
          <a:sx n="190" d="100"/>
          <a:sy n="190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90CA-79C3-8E4A-9B1B-9E6E92227B73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F8E1-9299-F547-AFC9-B4A7AADD3242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70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1D6BC5-FC09-423C-959C-BF85E892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AB3CB4-B851-4C53-ACD5-300BC54E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A689640-DCC5-4CD9-8034-F71C14CF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6E990E6-5A30-4279-8978-F8A867B2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A5EE933-A80E-452D-9762-62B324FA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5A329B-AF3E-44B6-BD50-1D244E09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C5B953B-8662-487C-90BA-5DD1B828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2EAB917-B64B-4B16-83F7-0E0A4BF5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47F198-AE75-4A4A-9DC6-721330D6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C3B512-0EEF-4702-BA5B-D6A48701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06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3D6034C-45B6-488D-A46B-59577D9C7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00A9827-F3CB-47A3-A5B4-2F9BFFA1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B4D71B2-C618-4740-9C7A-EEAFB596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59473F-0287-4AAD-B4D9-B266A25F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B8984A-2FC9-470B-80F3-436C7701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5EFD38-5C93-4EAC-8FA3-049A5B92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F0CA81A-3F58-4961-A756-34779BD92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DD38154-2130-407A-A50E-BBD3DECE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8D0DA74-A656-4E90-8C51-0F58A9C6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D48F150-AFE5-4360-8355-466FC858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2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29F519-1580-453C-9160-89780265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18BEC1F-6B79-4F93-850F-100A8CC42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18B34C-ADD0-4F86-9354-901020C7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7AA678-BB06-470A-88F6-5BD8E9DF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F194ADF-F2FD-4E16-885C-A80F5D3E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828F0-A118-4863-9AAF-E7D94149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FA41F7-C875-4A7E-A28B-958DEF9B9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80FE9FA-DB7D-4F60-99F3-D80852186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28FE1E4-F773-4324-8A72-D66B1DE9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E7A797B-6C49-4BF6-A749-86DF1E96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A1F5D22-4C0A-4A0E-9C6E-A584509B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31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DA5041-72CA-4094-BF8E-F7F9A58B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7ABB19C-A186-4C06-A71B-66469C86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04837CB-DA70-49CE-9BCA-9B52C23D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F890156-1D9A-4944-BBBA-D1010DBAE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5D0A1E9-33D2-4112-A147-6FFD38016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EE11C6C-03E9-4394-9E65-782B2CF8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E751346-B5FC-4828-B532-FF0942A0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D0178DA-BE57-4C75-99FC-D751BF5A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9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212986-7A3F-4CB5-888F-C4447A3D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9D2EC7F-4C79-4613-8F9C-41D61F60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9D7F258-050E-471D-AD87-5F39FC81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093BA-E43A-4931-9F0C-E669F777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05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33E3DA9-DF79-4A6B-9E09-2DE65768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A14CE22-80DC-458D-BAB5-8CD0F17E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F393937-6962-4A41-9B59-098641E2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36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844CC3-9313-4493-8978-C371F970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96C725C-84A9-4A69-BF55-B91CB24A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F618A3F-FE70-4149-A7BB-9A355C75E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C5B3828-4836-4F68-B089-65546707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438B7D8-DBFA-4F2C-8730-69BFB964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DA6A99A-83DD-4735-AADF-52F8F108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9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90E952-BD62-4AE4-831F-1B882D4D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3A9E5233-77A8-4D9E-9A5F-5DE50AC45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35D15E9-5B39-4887-80C1-12911B333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09BB908-058E-453D-832F-159AEFE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81C9FF4-E7EA-42B8-8107-679B9CB6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B7C284C-EA26-4044-8E32-315AF34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20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F3D89D8-B36E-46A1-A545-24310A87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C4BAA2F-2816-4E56-A2EB-E9094201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F7FD0A-F6EC-4D63-BF31-A96983C68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A1E1-BBD2-4D4A-885A-7AA8EDD1E92C}" type="datetimeFigureOut">
              <a:rPr lang="pt-BR" smtClean="0"/>
              <a:t>16/08/22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3298DEA-44B3-425E-95AE-796A5A5EB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13DFC52-E431-4404-B29D-4E1A0547A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C58E-6F2A-42CA-85BB-814A2C22E4F7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2FDCE8-C4EA-4B0E-BE3F-5D2F66FA0CBD}"/>
              </a:ext>
            </a:extLst>
          </p:cNvPr>
          <p:cNvSpPr txBox="1"/>
          <p:nvPr/>
        </p:nvSpPr>
        <p:spPr>
          <a:xfrm>
            <a:off x="3414319" y="2710023"/>
            <a:ext cx="581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E1AFE28-46BA-4EFE-8F9C-3DF4FBC6538E}"/>
              </a:ext>
            </a:extLst>
          </p:cNvPr>
          <p:cNvSpPr txBox="1"/>
          <p:nvPr/>
        </p:nvSpPr>
        <p:spPr>
          <a:xfrm>
            <a:off x="8389903" y="5015067"/>
            <a:ext cx="337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Autores:</a:t>
            </a:r>
          </a:p>
        </p:txBody>
      </p:sp>
    </p:spTree>
    <p:extLst>
      <p:ext uri="{BB962C8B-B14F-4D97-AF65-F5344CB8AC3E}">
        <p14:creationId xmlns:p14="http://schemas.microsoft.com/office/powerpoint/2010/main" val="108972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47E7E3-8384-4197-86C2-38F73B653E93}"/>
              </a:ext>
            </a:extLst>
          </p:cNvPr>
          <p:cNvSpPr txBox="1"/>
          <p:nvPr/>
        </p:nvSpPr>
        <p:spPr>
          <a:xfrm>
            <a:off x="4798503" y="156874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INTRODUÇÃO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xmlns="" id="{7FFDC954-BB38-0CF4-9B36-565553ACDAA2}"/>
              </a:ext>
            </a:extLst>
          </p:cNvPr>
          <p:cNvSpPr txBox="1"/>
          <p:nvPr/>
        </p:nvSpPr>
        <p:spPr>
          <a:xfrm>
            <a:off x="4798502" y="4919927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Montserrat" charset="0"/>
                <a:ea typeface="Montserrat" charset="0"/>
                <a:cs typeface="Montserrat" charset="0"/>
              </a:rPr>
              <a:t>OBJETIVO GERAL</a:t>
            </a:r>
          </a:p>
        </p:txBody>
      </p:sp>
    </p:spTree>
    <p:extLst>
      <p:ext uri="{BB962C8B-B14F-4D97-AF65-F5344CB8AC3E}">
        <p14:creationId xmlns:p14="http://schemas.microsoft.com/office/powerpoint/2010/main" val="62441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47E7E3-8384-4197-86C2-38F73B653E93}"/>
              </a:ext>
            </a:extLst>
          </p:cNvPr>
          <p:cNvSpPr txBox="1"/>
          <p:nvPr/>
        </p:nvSpPr>
        <p:spPr>
          <a:xfrm>
            <a:off x="4798503" y="156874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M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ÉTODO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47E7E3-8384-4197-86C2-38F73B653E93}"/>
              </a:ext>
            </a:extLst>
          </p:cNvPr>
          <p:cNvSpPr txBox="1"/>
          <p:nvPr/>
        </p:nvSpPr>
        <p:spPr>
          <a:xfrm>
            <a:off x="4798503" y="156874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RESULTADOS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9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47E7E3-8384-4197-86C2-38F73B653E93}"/>
              </a:ext>
            </a:extLst>
          </p:cNvPr>
          <p:cNvSpPr txBox="1"/>
          <p:nvPr/>
        </p:nvSpPr>
        <p:spPr>
          <a:xfrm>
            <a:off x="4798503" y="156874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18066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47E7E3-8384-4197-86C2-38F73B653E93}"/>
              </a:ext>
            </a:extLst>
          </p:cNvPr>
          <p:cNvSpPr txBox="1"/>
          <p:nvPr/>
        </p:nvSpPr>
        <p:spPr>
          <a:xfrm>
            <a:off x="4798503" y="1568741"/>
            <a:ext cx="231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64804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66BEBF015C404DBDE91840E1DBE505" ma:contentTypeVersion="16" ma:contentTypeDescription="Criar um novo documento." ma:contentTypeScope="" ma:versionID="0b2f28f46b7d91be242d4760fca6aedb">
  <xsd:schema xmlns:xsd="http://www.w3.org/2001/XMLSchema" xmlns:xs="http://www.w3.org/2001/XMLSchema" xmlns:p="http://schemas.microsoft.com/office/2006/metadata/properties" xmlns:ns2="aedd78de-e379-4d63-8afe-2cca61dd492b" xmlns:ns3="8263c0cd-622c-4f01-b1e9-5dcedd29c43d" targetNamespace="http://schemas.microsoft.com/office/2006/metadata/properties" ma:root="true" ma:fieldsID="32e950b9f90d44cd971e4a054143fd9d" ns2:_="" ns3:_="">
    <xsd:import namespace="aedd78de-e379-4d63-8afe-2cca61dd492b"/>
    <xsd:import namespace="8263c0cd-622c-4f01-b1e9-5dcedd29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d78de-e379-4d63-8afe-2cca61dd49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3c0cd-622c-4f01-b1e9-5dcedd29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01fc1dc-3de1-4727-83fc-3daf52be4b72}" ma:internalName="TaxCatchAll" ma:showField="CatchAllData" ma:web="8263c0cd-622c-4f01-b1e9-5dcedd29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263c0cd-622c-4f01-b1e9-5dcedd29c43d">
      <UserInfo>
        <DisplayName>Ramon Antonio Oliveira</DisplayName>
        <AccountId>18</AccountId>
        <AccountType/>
      </UserInfo>
      <UserInfo>
        <DisplayName>Layane Ribeiro de Alencar</DisplayName>
        <AccountId>12</AccountId>
        <AccountType/>
      </UserInfo>
    </SharedWithUsers>
    <TaxCatchAll xmlns="8263c0cd-622c-4f01-b1e9-5dcedd29c43d" xsi:nil="true"/>
    <lcf76f155ced4ddcb4097134ff3c332f xmlns="aedd78de-e379-4d63-8afe-2cca61dd49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6C2356-E82A-4184-8B3C-1AD9F905A21B}"/>
</file>

<file path=customXml/itemProps2.xml><?xml version="1.0" encoding="utf-8"?>
<ds:datastoreItem xmlns:ds="http://schemas.openxmlformats.org/officeDocument/2006/customXml" ds:itemID="{9108FCE7-E31B-41B7-ABBF-E6E9F721F84A}"/>
</file>

<file path=customXml/itemProps3.xml><?xml version="1.0" encoding="utf-8"?>
<ds:datastoreItem xmlns:ds="http://schemas.openxmlformats.org/officeDocument/2006/customXml" ds:itemID="{3169B0F7-6098-4EEB-95E0-B8F8482D4BA0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Montserrat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Lacerda</dc:creator>
  <cp:lastModifiedBy>Usuário do Microsoft Office</cp:lastModifiedBy>
  <cp:revision>4</cp:revision>
  <dcterms:created xsi:type="dcterms:W3CDTF">2021-10-25T12:28:40Z</dcterms:created>
  <dcterms:modified xsi:type="dcterms:W3CDTF">2022-08-16T16:44:20Z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0x0101003266BEBF015C404DBDE91840E1DBE505</vt:lpwstr>
  </property>
</Properties>
</file>